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9" r:id="rId3"/>
    <p:sldId id="263" r:id="rId4"/>
    <p:sldId id="264" r:id="rId5"/>
    <p:sldId id="261" r:id="rId6"/>
    <p:sldId id="265" r:id="rId7"/>
    <p:sldId id="260" r:id="rId8"/>
    <p:sldId id="262" r:id="rId9"/>
    <p:sldId id="257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78843"/>
  </p:normalViewPr>
  <p:slideViewPr>
    <p:cSldViewPr snapToGrid="0" snapToObjects="1">
      <p:cViewPr varScale="1">
        <p:scale>
          <a:sx n="96" d="100"/>
          <a:sy n="96" d="100"/>
        </p:scale>
        <p:origin x="3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 Close</a:t>
            </a:r>
            <a:r>
              <a:rPr lang="en-US" baseline="0" dirty="0" smtClean="0"/>
              <a:t> computers, no cell phones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Wordcloud</a:t>
            </a:r>
            <a:r>
              <a:rPr lang="en-US" baseline="0" dirty="0" smtClean="0"/>
              <a:t> = we’re all here to learn something (BASICS, PLOTTING, MORE COMFORTABLE)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STATISTICAL ANALYSIS = Not teaching stats, but </a:t>
            </a:r>
            <a:r>
              <a:rPr lang="en-US" baseline="0" dirty="0" smtClean="0"/>
              <a:t>R facilitates learning both through the language itself and through the open-source community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Focus = R</a:t>
            </a:r>
            <a:r>
              <a:rPr lang="en-US" baseline="0" dirty="0" smtClean="0"/>
              <a:t> is for Reproducibility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4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is driven by the exchange of information and knowledge.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Currently, there is a lot that we can do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recent study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Stodden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al.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2018) demonstrated that only 26% of studies published in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reproduced. This was even more striking given that the study was conducted after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instituted it’s open data policy.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Luckily, advances in open-source computer languages, such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a way to produce computations that can more easily document scientific research in a transparent, easily shared way.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course, we will cover how to conduct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tific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research using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 language and supporting software that will enable researchers to more clearly and easily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projects.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= coding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and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 control system.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Tool for Working Smarter (</a:t>
            </a:r>
            <a:r>
              <a:rPr lang="en-US" dirty="0" smtClean="0"/>
              <a:t>Transparency): code is a part of science and should be shared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 smtClean="0"/>
              <a:t>stackoverflow</a:t>
            </a:r>
            <a:r>
              <a:rPr lang="en-US" dirty="0" smtClean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Spreadsheets</a:t>
            </a:r>
            <a:r>
              <a:rPr lang="en-US" baseline="0" dirty="0" smtClean="0"/>
              <a:t> and databases for data entry, not analysis. If </a:t>
            </a:r>
            <a:r>
              <a:rPr lang="en-US" dirty="0" smtClean="0"/>
              <a:t>“Data wrangling” and analyses are coded, they are more transparent and easier to redo.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27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Scientific ”Scripts” are goal oriented, usually “one-offs”,</a:t>
            </a:r>
            <a:r>
              <a:rPr lang="en-US" baseline="0" dirty="0" smtClean="0"/>
              <a:t> leading to complicated “brittle machines”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Aiming</a:t>
            </a:r>
            <a:r>
              <a:rPr lang="en-US" baseline="0" dirty="0" smtClean="0"/>
              <a:t> for shareable code is not the main goal, but it is important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We want to turn on the light now, but making it easier for others to turn on the light is more beneficial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2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896" y="-3700670"/>
            <a:ext cx="13702747" cy="137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16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4352" y="2825234"/>
            <a:ext cx="94333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P(reproduce) = docs </a:t>
            </a:r>
            <a:r>
              <a:rPr lang="en-US" sz="3000" b="1" dirty="0" smtClean="0"/>
              <a:t>* </a:t>
            </a:r>
            <a:r>
              <a:rPr lang="en-US" sz="3000" b="1" dirty="0" smtClean="0"/>
              <a:t>data </a:t>
            </a:r>
            <a:r>
              <a:rPr lang="en-US" sz="3000" b="1" dirty="0"/>
              <a:t>*</a:t>
            </a:r>
            <a:r>
              <a:rPr lang="en-US" sz="3000" b="1" dirty="0" smtClean="0"/>
              <a:t> </a:t>
            </a:r>
            <a:r>
              <a:rPr lang="en-US" sz="3000" b="1" dirty="0" smtClean="0"/>
              <a:t>software-system information</a:t>
            </a:r>
            <a:endParaRPr lang="en-US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5146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Question(s)</a:t>
            </a: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1104900" y="12827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Hypothesis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771899" y="2514598"/>
            <a:ext cx="191749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Study Design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88100" y="25145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Data Collection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79344" y="3632197"/>
            <a:ext cx="170260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Simulation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06205" y="4900312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Software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Analyses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09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Sharing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1947938" y="1744365"/>
            <a:ext cx="0" cy="7702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6" idx="1"/>
          </p:cNvCxnSpPr>
          <p:nvPr/>
        </p:nvCxnSpPr>
        <p:spPr>
          <a:xfrm flipV="1">
            <a:off x="2790976" y="2745431"/>
            <a:ext cx="98092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7" idx="1"/>
          </p:cNvCxnSpPr>
          <p:nvPr/>
        </p:nvCxnSpPr>
        <p:spPr>
          <a:xfrm>
            <a:off x="5689398" y="2745431"/>
            <a:ext cx="698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4730648" y="2976263"/>
            <a:ext cx="1" cy="655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0" idx="0"/>
          </p:cNvCxnSpPr>
          <p:nvPr/>
        </p:nvCxnSpPr>
        <p:spPr>
          <a:xfrm>
            <a:off x="7429500" y="2976263"/>
            <a:ext cx="0" cy="6559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10" idx="1"/>
          </p:cNvCxnSpPr>
          <p:nvPr/>
        </p:nvCxnSpPr>
        <p:spPr>
          <a:xfrm>
            <a:off x="5581951" y="3863030"/>
            <a:ext cx="80614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9" idx="0"/>
          </p:cNvCxnSpPr>
          <p:nvPr/>
        </p:nvCxnSpPr>
        <p:spPr>
          <a:xfrm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0"/>
            <a:endCxn id="8" idx="2"/>
          </p:cNvCxnSpPr>
          <p:nvPr/>
        </p:nvCxnSpPr>
        <p:spPr>
          <a:xfrm flipH="1" flipV="1"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 flipH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9" idx="0"/>
            <a:endCxn id="10" idx="2"/>
          </p:cNvCxnSpPr>
          <p:nvPr/>
        </p:nvCxnSpPr>
        <p:spPr>
          <a:xfrm flipV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11" idx="0"/>
            <a:endCxn id="5" idx="3"/>
          </p:cNvCxnSpPr>
          <p:nvPr/>
        </p:nvCxnSpPr>
        <p:spPr>
          <a:xfrm rot="16200000" flipV="1">
            <a:off x="5511406" y="-1206896"/>
            <a:ext cx="2118665" cy="755952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1"/>
            <a:endCxn id="10" idx="3"/>
          </p:cNvCxnSpPr>
          <p:nvPr/>
        </p:nvCxnSpPr>
        <p:spPr>
          <a:xfrm flipH="1"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0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79600" y="1504940"/>
            <a:ext cx="88773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Setup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your project so that there is a clear architecture (</a:t>
            </a:r>
            <a:r>
              <a:rPr lang="en-US" sz="2400" b="1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Work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so that your computation from initial data to finished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results will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be coded (wherever possible), including data cleaning and processing steps (</a:t>
            </a:r>
            <a:r>
              <a:rPr lang="en-US" sz="2400" b="1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Keep track of versions of your code (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Make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initial data available (whenever possible, 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Keep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track of software dependencies (</a:t>
            </a:r>
            <a:r>
              <a:rPr lang="en-US" sz="2400" b="1" i="1" dirty="0" smtClean="0">
                <a:latin typeface="Calibri" charset="0"/>
                <a:ea typeface="Calibri" charset="0"/>
                <a:cs typeface="Calibri" charset="0"/>
              </a:rPr>
              <a:t>packrat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organized, succinct in style, coding and documentation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formatR</a:t>
            </a:r>
            <a:r>
              <a:rPr lang="en-US" sz="2400" i="1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Rmarkdown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6586</TotalTime>
  <Words>577</Words>
  <Application>Microsoft Macintosh PowerPoint</Application>
  <PresentationFormat>Widescreen</PresentationFormat>
  <Paragraphs>66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86</cp:revision>
  <cp:lastPrinted>2018-06-07T02:36:56Z</cp:lastPrinted>
  <dcterms:created xsi:type="dcterms:W3CDTF">2018-05-04T16:09:15Z</dcterms:created>
  <dcterms:modified xsi:type="dcterms:W3CDTF">2018-06-07T02:37:00Z</dcterms:modified>
</cp:coreProperties>
</file>

<file path=docProps/thumbnail.jpeg>
</file>